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7" r:id="rId2"/>
    <p:sldId id="256" r:id="rId3"/>
    <p:sldId id="278" r:id="rId4"/>
    <p:sldId id="279" r:id="rId5"/>
    <p:sldId id="280" r:id="rId6"/>
    <p:sldId id="27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2BF2FF-5967-4DF7-8DA8-DC4C4536D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20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86D-280A-475C-8E99-772BC366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6349-8057-4682-8C3B-0B171134A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9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1000B-4A97-4FC2-B08D-DEA2D15DF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8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91F6-6A18-42A3-BF11-26CD3372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20CB5-AD68-46CB-A68F-A03178A32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C8ABC-C698-448F-B134-20258DBB1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5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B524-8ED9-40E7-9F21-FF182D5AE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AB4EE-E9EC-4CEC-8A87-3CEF02354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157D-B12A-43F1-96ED-0A529695D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2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D5D3-9B60-46F6-A005-6937A0EB5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6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EA3B8-7058-44F9-B6EA-E2E34649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7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F67CA2-EF43-4056-B688-90B787022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ALL THE WORK</a:t>
            </a:r>
          </a:p>
          <a:p>
            <a:r>
              <a:rPr lang="en-US" dirty="0" smtClean="0"/>
              <a:t>THIS WILL BE CHECKED ON </a:t>
            </a:r>
            <a:r>
              <a:rPr lang="en-US" dirty="0" smtClean="0"/>
              <a:t>THURSDAY </a:t>
            </a:r>
            <a:r>
              <a:rPr lang="en-US" dirty="0" smtClean="0"/>
              <a:t>ALONG WITH </a:t>
            </a:r>
            <a:r>
              <a:rPr lang="en-US" i="1" dirty="0" err="1" smtClean="0"/>
              <a:t>Proposito</a:t>
            </a:r>
            <a:r>
              <a:rPr lang="en-US" i="1" dirty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28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820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3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8392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Proposito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29: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Actividad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err="1">
                <a:solidFill>
                  <a:srgbClr val="FF0000"/>
                </a:solidFill>
              </a:rPr>
              <a:t>Inicial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Escribe</a:t>
            </a:r>
            <a:r>
              <a:rPr lang="en-US" altLang="en-US" dirty="0" smtClean="0"/>
              <a:t> </a:t>
            </a:r>
            <a:r>
              <a:rPr lang="en-US" altLang="en-US" dirty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(10 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Nesecitar</a:t>
            </a:r>
            <a:r>
              <a:rPr lang="en-US" altLang="en-US" i="1" dirty="0"/>
              <a:t> (to need)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Buscar</a:t>
            </a:r>
            <a:r>
              <a:rPr lang="en-US" altLang="en-US" dirty="0"/>
              <a:t> </a:t>
            </a:r>
            <a:r>
              <a:rPr lang="en-US" altLang="en-US" i="1" dirty="0"/>
              <a:t>(to search, to look for)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Sacar</a:t>
            </a:r>
            <a:r>
              <a:rPr lang="en-US" altLang="en-US" dirty="0"/>
              <a:t> </a:t>
            </a:r>
            <a:r>
              <a:rPr lang="en-US" altLang="en-US" i="1" dirty="0"/>
              <a:t>(to get, to take out)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Regresar</a:t>
            </a:r>
            <a:r>
              <a:rPr lang="en-US" altLang="en-US" dirty="0"/>
              <a:t> </a:t>
            </a:r>
            <a:r>
              <a:rPr lang="en-US" altLang="en-US" i="1" dirty="0"/>
              <a:t>(to return)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Contestar</a:t>
            </a:r>
            <a:r>
              <a:rPr lang="en-US" altLang="en-US" dirty="0"/>
              <a:t> </a:t>
            </a:r>
            <a:r>
              <a:rPr lang="en-US" altLang="en-US" i="1" dirty="0"/>
              <a:t>(to answer)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I-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vas?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oy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4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II- 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(al colegio)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(a 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</p:spTree>
    <p:extLst>
      <p:ext uri="{BB962C8B-B14F-4D97-AF65-F5344CB8AC3E}">
        <p14:creationId xmlns:p14="http://schemas.microsoft.com/office/powerpoint/2010/main" val="4227765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III- Copy and choose the correct completion for each.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	a. el	 	b. al</a:t>
            </a:r>
          </a:p>
          <a:p>
            <a:pPr marL="0" indent="0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el         b. al</a:t>
            </a:r>
          </a:p>
          <a:p>
            <a:pPr marL="0" indent="0"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la		b. a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la 		b. a la</a:t>
            </a:r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b. 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962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3.16-3.17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058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181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802</vt:lpstr>
      <vt:lpstr>Me llamo ______        Clase 802 La fecha es el 3 de diciembre del 2013</vt:lpstr>
      <vt:lpstr>Practica</vt:lpstr>
      <vt:lpstr>Practica</vt:lpstr>
      <vt:lpstr>Practica</vt:lpstr>
      <vt:lpstr>Tarea # 29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22</cp:revision>
  <dcterms:created xsi:type="dcterms:W3CDTF">2010-11-04T18:53:39Z</dcterms:created>
  <dcterms:modified xsi:type="dcterms:W3CDTF">2013-12-03T22:18:01Z</dcterms:modified>
</cp:coreProperties>
</file>